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15" r:id="rId5"/>
    <p:sldId id="307" r:id="rId6"/>
    <p:sldId id="337" r:id="rId7"/>
    <p:sldId id="345" r:id="rId8"/>
    <p:sldId id="338" r:id="rId9"/>
    <p:sldId id="346" r:id="rId10"/>
    <p:sldId id="343" r:id="rId11"/>
    <p:sldId id="33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61CBF4"/>
    <a:srgbClr val="C6C6C6"/>
    <a:srgbClr val="9D9D9C"/>
    <a:srgbClr val="878787"/>
    <a:srgbClr val="B2B2B2"/>
    <a:srgbClr val="F0CB7D"/>
    <a:srgbClr val="F7E1B7"/>
    <a:srgbClr val="FBF0DB"/>
    <a:srgbClr val="E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B9886-2BF1-4C0A-9B3B-4A77E643E719}" v="11" dt="2025-02-05T12:14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1132" y="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 Verschoor" userId="db379b68-79e0-4461-b420-f60a7e269292" providerId="ADAL" clId="{969B9886-2BF1-4C0A-9B3B-4A77E643E719}"/>
    <pc:docChg chg="custSel addSld delSld modSld sldOrd">
      <pc:chgData name="Romi Verschoor" userId="db379b68-79e0-4461-b420-f60a7e269292" providerId="ADAL" clId="{969B9886-2BF1-4C0A-9B3B-4A77E643E719}" dt="2025-02-05T12:14:24.996" v="190" actId="47"/>
      <pc:docMkLst>
        <pc:docMk/>
      </pc:docMkLst>
      <pc:sldChg chg="modSp mod">
        <pc:chgData name="Romi Verschoor" userId="db379b68-79e0-4461-b420-f60a7e269292" providerId="ADAL" clId="{969B9886-2BF1-4C0A-9B3B-4A77E643E719}" dt="2025-02-05T12:11:47.691" v="23" actId="20577"/>
        <pc:sldMkLst>
          <pc:docMk/>
          <pc:sldMk cId="3555445782" sldId="315"/>
        </pc:sldMkLst>
        <pc:spChg chg="mod">
          <ac:chgData name="Romi Verschoor" userId="db379b68-79e0-4461-b420-f60a7e269292" providerId="ADAL" clId="{969B9886-2BF1-4C0A-9B3B-4A77E643E719}" dt="2025-02-05T12:11:47.691" v="23" actId="20577"/>
          <ac:spMkLst>
            <pc:docMk/>
            <pc:sldMk cId="3555445782" sldId="315"/>
            <ac:spMk id="2" creationId="{E57AF670-34A2-76A5-6EC5-0ECDCA8EEBFD}"/>
          </ac:spMkLst>
        </pc:spChg>
      </pc:sldChg>
      <pc:sldChg chg="del">
        <pc:chgData name="Romi Verschoor" userId="db379b68-79e0-4461-b420-f60a7e269292" providerId="ADAL" clId="{969B9886-2BF1-4C0A-9B3B-4A77E643E719}" dt="2025-02-05T12:13:13.878" v="113" actId="47"/>
        <pc:sldMkLst>
          <pc:docMk/>
          <pc:sldMk cId="1224030841" sldId="325"/>
        </pc:sldMkLst>
      </pc:sldChg>
      <pc:sldChg chg="del">
        <pc:chgData name="Romi Verschoor" userId="db379b68-79e0-4461-b420-f60a7e269292" providerId="ADAL" clId="{969B9886-2BF1-4C0A-9B3B-4A77E643E719}" dt="2025-02-05T12:14:24.996" v="190" actId="47"/>
        <pc:sldMkLst>
          <pc:docMk/>
          <pc:sldMk cId="3173393848" sldId="335"/>
        </pc:sldMkLst>
      </pc:sldChg>
      <pc:sldChg chg="addSp delSp modSp mod">
        <pc:chgData name="Romi Verschoor" userId="db379b68-79e0-4461-b420-f60a7e269292" providerId="ADAL" clId="{969B9886-2BF1-4C0A-9B3B-4A77E643E719}" dt="2025-02-05T12:14:16.522" v="189" actId="1076"/>
        <pc:sldMkLst>
          <pc:docMk/>
          <pc:sldMk cId="727796944" sldId="336"/>
        </pc:sldMkLst>
        <pc:spChg chg="mod">
          <ac:chgData name="Romi Verschoor" userId="db379b68-79e0-4461-b420-f60a7e269292" providerId="ADAL" clId="{969B9886-2BF1-4C0A-9B3B-4A77E643E719}" dt="2025-02-05T12:14:01.592" v="184" actId="20577"/>
          <ac:spMkLst>
            <pc:docMk/>
            <pc:sldMk cId="727796944" sldId="336"/>
            <ac:spMk id="2" creationId="{918AC4C6-41D0-8A3B-6D40-507FE2896FF9}"/>
          </ac:spMkLst>
        </pc:spChg>
        <pc:picChg chg="del">
          <ac:chgData name="Romi Verschoor" userId="db379b68-79e0-4461-b420-f60a7e269292" providerId="ADAL" clId="{969B9886-2BF1-4C0A-9B3B-4A77E643E719}" dt="2025-02-05T12:14:03.725" v="185" actId="478"/>
          <ac:picMkLst>
            <pc:docMk/>
            <pc:sldMk cId="727796944" sldId="336"/>
            <ac:picMk id="1026" creationId="{1F8B75D8-C276-751B-53C5-B35BD85B7719}"/>
          </ac:picMkLst>
        </pc:picChg>
        <pc:picChg chg="add mod">
          <ac:chgData name="Romi Verschoor" userId="db379b68-79e0-4461-b420-f60a7e269292" providerId="ADAL" clId="{969B9886-2BF1-4C0A-9B3B-4A77E643E719}" dt="2025-02-05T12:14:16.522" v="189" actId="1076"/>
          <ac:picMkLst>
            <pc:docMk/>
            <pc:sldMk cId="727796944" sldId="336"/>
            <ac:picMk id="1028" creationId="{D98E01D6-9D6D-56B0-51AC-6B5B58794714}"/>
          </ac:picMkLst>
        </pc:picChg>
      </pc:sldChg>
      <pc:sldChg chg="addSp delSp modSp mod">
        <pc:chgData name="Romi Verschoor" userId="db379b68-79e0-4461-b420-f60a7e269292" providerId="ADAL" clId="{969B9886-2BF1-4C0A-9B3B-4A77E643E719}" dt="2025-02-05T12:12:16.365" v="27" actId="1076"/>
        <pc:sldMkLst>
          <pc:docMk/>
          <pc:sldMk cId="3644367336" sldId="337"/>
        </pc:sldMkLst>
        <pc:picChg chg="del">
          <ac:chgData name="Romi Verschoor" userId="db379b68-79e0-4461-b420-f60a7e269292" providerId="ADAL" clId="{969B9886-2BF1-4C0A-9B3B-4A77E643E719}" dt="2025-02-05T12:12:05.622" v="24" actId="478"/>
          <ac:picMkLst>
            <pc:docMk/>
            <pc:sldMk cId="3644367336" sldId="337"/>
            <ac:picMk id="197" creationId="{2F50A91C-EACB-218D-D1C4-92A67531FE82}"/>
          </ac:picMkLst>
        </pc:picChg>
        <pc:picChg chg="add mod">
          <ac:chgData name="Romi Verschoor" userId="db379b68-79e0-4461-b420-f60a7e269292" providerId="ADAL" clId="{969B9886-2BF1-4C0A-9B3B-4A77E643E719}" dt="2025-02-05T12:12:16.365" v="27" actId="1076"/>
          <ac:picMkLst>
            <pc:docMk/>
            <pc:sldMk cId="3644367336" sldId="337"/>
            <ac:picMk id="198" creationId="{91BD4D9B-0576-2773-5ACF-731BB0F34C91}"/>
          </ac:picMkLst>
        </pc:picChg>
      </pc:sldChg>
      <pc:sldChg chg="modSp mod ord">
        <pc:chgData name="Romi Verschoor" userId="db379b68-79e0-4461-b420-f60a7e269292" providerId="ADAL" clId="{969B9886-2BF1-4C0A-9B3B-4A77E643E719}" dt="2025-02-05T12:13:44.721" v="162" actId="20577"/>
        <pc:sldMkLst>
          <pc:docMk/>
          <pc:sldMk cId="366443629" sldId="338"/>
        </pc:sldMkLst>
        <pc:spChg chg="mod">
          <ac:chgData name="Romi Verschoor" userId="db379b68-79e0-4461-b420-f60a7e269292" providerId="ADAL" clId="{969B9886-2BF1-4C0A-9B3B-4A77E643E719}" dt="2025-02-05T12:13:44.721" v="162" actId="20577"/>
          <ac:spMkLst>
            <pc:docMk/>
            <pc:sldMk cId="366443629" sldId="338"/>
            <ac:spMk id="2" creationId="{57B97AA2-373E-46CB-98BD-2866AE277E9C}"/>
          </ac:spMkLst>
        </pc:spChg>
      </pc:sldChg>
      <pc:sldChg chg="modSp mod">
        <pc:chgData name="Romi Verschoor" userId="db379b68-79e0-4461-b420-f60a7e269292" providerId="ADAL" clId="{969B9886-2BF1-4C0A-9B3B-4A77E643E719}" dt="2025-02-05T12:13:20.348" v="138" actId="20577"/>
        <pc:sldMkLst>
          <pc:docMk/>
          <pc:sldMk cId="197493218" sldId="343"/>
        </pc:sldMkLst>
        <pc:spChg chg="mod">
          <ac:chgData name="Romi Verschoor" userId="db379b68-79e0-4461-b420-f60a7e269292" providerId="ADAL" clId="{969B9886-2BF1-4C0A-9B3B-4A77E643E719}" dt="2025-02-05T12:13:20.348" v="138" actId="20577"/>
          <ac:spMkLst>
            <pc:docMk/>
            <pc:sldMk cId="197493218" sldId="343"/>
            <ac:spMk id="2" creationId="{57B97AA2-373E-46CB-98BD-2866AE277E9C}"/>
          </ac:spMkLst>
        </pc:spChg>
      </pc:sldChg>
      <pc:sldChg chg="del">
        <pc:chgData name="Romi Verschoor" userId="db379b68-79e0-4461-b420-f60a7e269292" providerId="ADAL" clId="{969B9886-2BF1-4C0A-9B3B-4A77E643E719}" dt="2025-02-05T12:13:27.791" v="139" actId="47"/>
        <pc:sldMkLst>
          <pc:docMk/>
          <pc:sldMk cId="1821727183" sldId="344"/>
        </pc:sldMkLst>
      </pc:sldChg>
      <pc:sldChg chg="addSp delSp modSp mod ord">
        <pc:chgData name="Romi Verschoor" userId="db379b68-79e0-4461-b420-f60a7e269292" providerId="ADAL" clId="{969B9886-2BF1-4C0A-9B3B-4A77E643E719}" dt="2025-02-05T12:12:44.641" v="33"/>
        <pc:sldMkLst>
          <pc:docMk/>
          <pc:sldMk cId="2320297307" sldId="345"/>
        </pc:sldMkLst>
        <pc:spChg chg="mod">
          <ac:chgData name="Romi Verschoor" userId="db379b68-79e0-4461-b420-f60a7e269292" providerId="ADAL" clId="{969B9886-2BF1-4C0A-9B3B-4A77E643E719}" dt="2025-02-05T12:12:37.161" v="31" actId="5793"/>
          <ac:spMkLst>
            <pc:docMk/>
            <pc:sldMk cId="2320297307" sldId="345"/>
            <ac:spMk id="6" creationId="{96F862E5-1967-15BB-D778-13F0E315EE67}"/>
          </ac:spMkLst>
        </pc:spChg>
        <pc:picChg chg="add del mod">
          <ac:chgData name="Romi Verschoor" userId="db379b68-79e0-4461-b420-f60a7e269292" providerId="ADAL" clId="{969B9886-2BF1-4C0A-9B3B-4A77E643E719}" dt="2025-02-05T12:12:44.641" v="33"/>
          <ac:picMkLst>
            <pc:docMk/>
            <pc:sldMk cId="2320297307" sldId="345"/>
            <ac:picMk id="4" creationId="{8BD9CB40-5637-54D9-33D4-583C96837890}"/>
          </ac:picMkLst>
        </pc:picChg>
      </pc:sldChg>
      <pc:sldChg chg="modSp add mod">
        <pc:chgData name="Romi Verschoor" userId="db379b68-79e0-4461-b420-f60a7e269292" providerId="ADAL" clId="{969B9886-2BF1-4C0A-9B3B-4A77E643E719}" dt="2025-02-05T12:13:07.003" v="112" actId="5793"/>
        <pc:sldMkLst>
          <pc:docMk/>
          <pc:sldMk cId="3580951674" sldId="346"/>
        </pc:sldMkLst>
        <pc:spChg chg="mod">
          <ac:chgData name="Romi Verschoor" userId="db379b68-79e0-4461-b420-f60a7e269292" providerId="ADAL" clId="{969B9886-2BF1-4C0A-9B3B-4A77E643E719}" dt="2025-02-05T12:12:51.611" v="52" actId="20577"/>
          <ac:spMkLst>
            <pc:docMk/>
            <pc:sldMk cId="3580951674" sldId="346"/>
            <ac:spMk id="2" creationId="{5EBBE2EE-7842-280C-F38B-7135A48D197C}"/>
          </ac:spMkLst>
        </pc:spChg>
        <pc:spChg chg="mod">
          <ac:chgData name="Romi Verschoor" userId="db379b68-79e0-4461-b420-f60a7e269292" providerId="ADAL" clId="{969B9886-2BF1-4C0A-9B3B-4A77E643E719}" dt="2025-02-05T12:13:07.003" v="112" actId="5793"/>
          <ac:spMkLst>
            <pc:docMk/>
            <pc:sldMk cId="3580951674" sldId="346"/>
            <ac:spMk id="6" creationId="{96F862E5-1967-15BB-D778-13F0E315EE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78E7D-C25B-4F19-8944-717CF67B061A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3586-C69F-4034-8280-9C8246BB5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80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luidsgolven, blauw&#10;">
            <a:extLst>
              <a:ext uri="{FF2B5EF4-FFF2-40B4-BE49-F238E27FC236}">
                <a16:creationId xmlns:a16="http://schemas.microsoft.com/office/drawing/2014/main" id="{8CDB9E66-C084-C04A-542F-3107096F7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25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07C9E6-E11D-F15E-6868-542F16F4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5570" y="6122413"/>
            <a:ext cx="2836341" cy="6124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pic>
        <p:nvPicPr>
          <p:cNvPr id="2" name="Afbeelding 1" descr="Afbeelding met water, blauw, schermopname, Turquoise&#10;&#10;Door AI gegenereerde inhoud is mogelijk onjuist.">
            <a:extLst>
              <a:ext uri="{FF2B5EF4-FFF2-40B4-BE49-F238E27FC236}">
                <a16:creationId xmlns:a16="http://schemas.microsoft.com/office/drawing/2014/main" id="{7AA4F421-43BC-91F8-40A6-523732995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7B5ADBE-F142-A4BD-C09E-5521137932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300" y="1892300"/>
            <a:ext cx="4559300" cy="45513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6393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71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86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4" descr="Afbeelding met geuidsgolven, blauw&#10;">
            <a:extLst>
              <a:ext uri="{FF2B5EF4-FFF2-40B4-BE49-F238E27FC236}">
                <a16:creationId xmlns:a16="http://schemas.microsoft.com/office/drawing/2014/main" id="{F9C820D8-D04B-31CE-72CC-2B5B1205F0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61CBF4"/>
            </a:solidFill>
          </a:ln>
        </p:spPr>
      </p:pic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9" r:id="rId3"/>
    <p:sldLayoutId id="2147483660" r:id="rId4"/>
    <p:sldLayoutId id="2147483663" r:id="rId5"/>
    <p:sldLayoutId id="2147483675" r:id="rId6"/>
    <p:sldLayoutId id="2147483661" r:id="rId7"/>
    <p:sldLayoutId id="2147483676" r:id="rId8"/>
    <p:sldLayoutId id="2147483677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1626778"/>
          </a:xfrm>
        </p:spPr>
        <p:txBody>
          <a:bodyPr/>
          <a:lstStyle/>
          <a:p>
            <a:r>
              <a:rPr lang="nl-NL" i="1" dirty="0"/>
              <a:t>Versterker maken</a:t>
            </a:r>
          </a:p>
          <a:p>
            <a:endParaRPr lang="nl-NL" dirty="0"/>
          </a:p>
          <a:p>
            <a:r>
              <a:rPr lang="nl-NL" dirty="0"/>
              <a:t>Les 4 – Maak, test en verbeter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ontwerpt, maakt, test en verbetert je ontwerp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past de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ontwerp-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 err="1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toe om een probleem op te lossen.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198" name="Picture 2" descr="Afbeelding met tekst, cirkel, diagram, tekening&#10;&#10;Automatisch gegenereerde beschrijving">
            <a:extLst>
              <a:ext uri="{FF2B5EF4-FFF2-40B4-BE49-F238E27FC236}">
                <a16:creationId xmlns:a16="http://schemas.microsoft.com/office/drawing/2014/main" id="{91BD4D9B-0576-2773-5ACF-731BB0F3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1" y="1504336"/>
            <a:ext cx="7413172" cy="50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maken: aan de slag!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F862E5-1967-15BB-D778-13F0E315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b="1" dirty="0"/>
              <a:t>Maak</a:t>
            </a:r>
            <a:r>
              <a:rPr lang="nl-NL" dirty="0"/>
              <a:t> de versterker die jullie hebben ontworpen</a:t>
            </a:r>
            <a:br>
              <a:rPr lang="nl-NL" dirty="0"/>
            </a:br>
            <a:endParaRPr lang="nl-NL" dirty="0"/>
          </a:p>
          <a:p>
            <a:pPr marL="457200" indent="-457200">
              <a:buAutoNum type="arabicPeriod"/>
            </a:pPr>
            <a:r>
              <a:rPr lang="nl-NL" b="1" dirty="0"/>
              <a:t>Test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b="1" dirty="0"/>
              <a:t>Verbeter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1660C-2179-660B-AC63-2EDE5DD3176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8316"/>
          <a:stretch/>
        </p:blipFill>
        <p:spPr bwMode="auto">
          <a:xfrm>
            <a:off x="6422570" y="1825624"/>
            <a:ext cx="5218567" cy="37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9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Inspiratie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EDE2065-0A4D-7146-0F5A-35EB53F43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30846"/>
          <a:stretch/>
        </p:blipFill>
        <p:spPr bwMode="auto">
          <a:xfrm>
            <a:off x="470194" y="1807029"/>
            <a:ext cx="2656888" cy="3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grond, buitenshuis, keramiek&#10;&#10;Automatisch gegenereerde beschrijving">
            <a:extLst>
              <a:ext uri="{FF2B5EF4-FFF2-40B4-BE49-F238E27FC236}">
                <a16:creationId xmlns:a16="http://schemas.microsoft.com/office/drawing/2014/main" id="{BD2B90A5-F1BB-CE51-190E-B2E505812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33018" b="9043"/>
          <a:stretch/>
        </p:blipFill>
        <p:spPr>
          <a:xfrm rot="5400000">
            <a:off x="6123045" y="3082159"/>
            <a:ext cx="2917375" cy="2294546"/>
          </a:xfrm>
          <a:prstGeom prst="rect">
            <a:avLst/>
          </a:prstGeom>
        </p:spPr>
      </p:pic>
      <p:pic>
        <p:nvPicPr>
          <p:cNvPr id="10" name="Afbeelding 9" descr="Afbeelding met plastic, vloer&#10;&#10;Automatisch gegenereerde beschrijving">
            <a:extLst>
              <a:ext uri="{FF2B5EF4-FFF2-40B4-BE49-F238E27FC236}">
                <a16:creationId xmlns:a16="http://schemas.microsoft.com/office/drawing/2014/main" id="{DA8138CD-F082-3FF5-DF99-F89A552E0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33" r="14892"/>
          <a:stretch/>
        </p:blipFill>
        <p:spPr>
          <a:xfrm>
            <a:off x="3249683" y="2222793"/>
            <a:ext cx="3092439" cy="1663407"/>
          </a:xfrm>
          <a:prstGeom prst="rect">
            <a:avLst/>
          </a:prstGeom>
        </p:spPr>
      </p:pic>
      <p:pic>
        <p:nvPicPr>
          <p:cNvPr id="12" name="Afbeelding 11" descr="Afbeelding met Papierprodcut, ontwerp&#10;&#10;Automatisch gegenereerde beschrijving">
            <a:extLst>
              <a:ext uri="{FF2B5EF4-FFF2-40B4-BE49-F238E27FC236}">
                <a16:creationId xmlns:a16="http://schemas.microsoft.com/office/drawing/2014/main" id="{CDC6C8A1-251A-1C79-2341-EEC619266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4" r="14474"/>
          <a:stretch/>
        </p:blipFill>
        <p:spPr>
          <a:xfrm rot="5400000">
            <a:off x="8181439" y="2282403"/>
            <a:ext cx="4060371" cy="2751064"/>
          </a:xfrm>
          <a:prstGeom prst="rect">
            <a:avLst/>
          </a:prstGeom>
        </p:spPr>
      </p:pic>
      <p:pic>
        <p:nvPicPr>
          <p:cNvPr id="14" name="Afbeelding 13" descr="Afbeelding met overdekt, fluit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ABE3F4AB-1FFA-4036-CB8C-91A75F5616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684" b="25068"/>
          <a:stretch/>
        </p:blipFill>
        <p:spPr>
          <a:xfrm>
            <a:off x="3264435" y="4229432"/>
            <a:ext cx="3062937" cy="14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versterkers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F862E5-1967-15BB-D778-13F0E315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Vormen</a:t>
            </a:r>
          </a:p>
          <a:p>
            <a:r>
              <a:rPr lang="nl-NL" dirty="0"/>
              <a:t>Materialen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Overeenkomsten?</a:t>
            </a:r>
          </a:p>
          <a:p>
            <a:r>
              <a:rPr lang="nl-NL" dirty="0"/>
              <a:t>Verschillen?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1660C-2179-660B-AC63-2EDE5DD3176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8316"/>
          <a:stretch/>
        </p:blipFill>
        <p:spPr bwMode="auto">
          <a:xfrm>
            <a:off x="6422570" y="1825624"/>
            <a:ext cx="5218567" cy="37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5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het probleem opgelost?</a:t>
            </a:r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98AF85B2-73F3-504E-EAD4-6A620F38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80" y="1613193"/>
            <a:ext cx="4267120" cy="4274607"/>
          </a:xfrm>
        </p:spPr>
      </p:pic>
    </p:spTree>
    <p:extLst>
      <p:ext uri="{BB962C8B-B14F-4D97-AF65-F5344CB8AC3E}">
        <p14:creationId xmlns:p14="http://schemas.microsoft.com/office/powerpoint/2010/main" val="19749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pic>
        <p:nvPicPr>
          <p:cNvPr id="1028" name="Picture 4" descr="Afbeelding met cirkel, diagram, schets, tekst&#10;&#10;Automatisch gegenereerde beschrijving">
            <a:extLst>
              <a:ext uri="{FF2B5EF4-FFF2-40B4-BE49-F238E27FC236}">
                <a16:creationId xmlns:a16="http://schemas.microsoft.com/office/drawing/2014/main" id="{D98E01D6-9D6D-56B0-51AC-6B5B5879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43" y="1187280"/>
            <a:ext cx="7761514" cy="5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Geluid - Template" id="{E0BADF8C-2AC4-4973-83A0-0B88A6800E31}" vid="{51AA1F52-9D2C-4031-A7C8-A978E738B0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AF57A-3B20-4DE9-91F8-179783E17BD4}">
  <ds:schemaRefs>
    <ds:schemaRef ds:uri="http://purl.org/dc/terms/"/>
    <ds:schemaRef ds:uri="5f093bfd-264b-44cf-b796-c76d82712fb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customXml/itemProps2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E5EEA2-3313-41C0-BB19-6304F25E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Geluid - Template</Template>
  <TotalTime>143</TotalTime>
  <Words>77</Words>
  <Application>Microsoft Office PowerPoint</Application>
  <PresentationFormat>Breedbeeld</PresentationFormat>
  <Paragraphs>23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Source Sans Pro</vt:lpstr>
      <vt:lpstr>Source Sans Pro Light</vt:lpstr>
      <vt:lpstr>Systeemlettertype regulier</vt:lpstr>
      <vt:lpstr>Kantoorthema</vt:lpstr>
      <vt:lpstr>Geluid</vt:lpstr>
      <vt:lpstr>PowerPoint-presentatie</vt:lpstr>
      <vt:lpstr>Wat gaan we doen?</vt:lpstr>
      <vt:lpstr>Ontwerp maken: aan de slag!</vt:lpstr>
      <vt:lpstr>Inspiratie</vt:lpstr>
      <vt:lpstr>Jullie versterkers</vt:lpstr>
      <vt:lpstr>Is het probleem opgelost?</vt:lpstr>
      <vt:lpstr>Wat hebben we geleerd?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Geluid</dc:title>
  <dc:creator>Romi Verschoor | Buro Hebe</dc:creator>
  <cp:lastModifiedBy>Romi Verschoor</cp:lastModifiedBy>
  <cp:revision>3</cp:revision>
  <dcterms:created xsi:type="dcterms:W3CDTF">2025-02-05T09:50:44Z</dcterms:created>
  <dcterms:modified xsi:type="dcterms:W3CDTF">2025-02-05T12:14:26Z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